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yne" pitchFamily="2" charset="0"/>
      <p:regular r:id="rId21"/>
      <p:bold r:id="rId22"/>
    </p:embeddedFont>
    <p:embeddedFont>
      <p:font typeface="Syne Extra Bold" panose="020B0600000101010101" charset="0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32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kidiko1/FinalTest/tree/ma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0397" y="3352086"/>
            <a:ext cx="6369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42015005 곽태진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iot 과제 깃허브 주소</a:t>
            </a:r>
            <a:r>
              <a:rPr lang="en-US" sz="175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https://github.com/dikidiko1/FinalTest/tree/main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9340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인공지능과 IoT의 융합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9307" y="3267551"/>
            <a:ext cx="150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4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스마트 제어 논리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8341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로봇팔과 RC 모드 간 자동 전환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2156" y="4469249"/>
            <a:ext cx="2843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1811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알고리즘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18114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데이터 학습 및 분석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4774" y="5832872"/>
            <a:ext cx="29896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응용 분야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2000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스마트 홈, 산업 자동화, 지뢰제거거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결과 및 시연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JSON 데이터 처리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실시간 센서 데이터 처리 및 앱 제어 성공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모드 전환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RC 모드와 로봇팔 모드 간 자동 전환 구현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앱 인터페이스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직관적인 UI로 IoT 디바이스 실시간 제어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한계점 및 향후 계획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30340" y="2792135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현재 한계점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데이터 처리 속도 개선 필요, 앱 UI 최적화 필요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9735" y="4325898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단기 계획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머신러닝 모델 통합으로 스마트 동작 예측 구현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0805" y="5859661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장기 계획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클라우드 플랫폼 연계로 대규모 IoT 관리 시스템 구축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IoT와 인공지능을 활용한 스마트 제어 프로젝트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JSON 데이터 처리 및 앱인벤터 기반 MQTT 통신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ESP8266, MQTT, JSON 데이터 처리, 앱인벤터2를 활용한 인공지능과 IoT 융합 기술 프로젝트입니다.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프로젝트 개요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목표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799999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JSON 데이터 기반 IoT 디바이스 제어 및 앱인벤터로 데이터 시각화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주요 기능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799999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로봇팔과 RC 모드 간 스마트 전환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사용 기술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861090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ESP8266, MQTT, JSON 데이터 처리, 앱인벤터2, 인공지능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602099"/>
            <a:ext cx="545842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프로젝트 구조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4143" y="1830110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앱인벤터 2 디자인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64143" y="2389465"/>
            <a:ext cx="62847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디자인 모습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3" y="2984421"/>
            <a:ext cx="6284714" cy="43151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9163" y="1830110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iot 버튼 구조조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89163" y="2389465"/>
            <a:ext cx="62847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JSON 데이터 처리와 MQTT 통신 흐름도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849" y="2984421"/>
            <a:ext cx="3299222" cy="43973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060" y="524828"/>
            <a:ext cx="4772025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프로젝트 구조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8060" y="1598414"/>
            <a:ext cx="238601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iot 슬라이더 부분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68060" y="2087523"/>
            <a:ext cx="641437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슬라이더 mqtt 발행부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71" y="2607469"/>
            <a:ext cx="3181350" cy="48825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55587" y="1598414"/>
            <a:ext cx="2386013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55587" y="2087523"/>
            <a:ext cx="641437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673" y="2607469"/>
            <a:ext cx="3510082" cy="48385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85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실물사진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15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09612"/>
            <a:ext cx="6244709" cy="448687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598" y="2042636"/>
            <a:ext cx="3490555" cy="5193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프로젝트 구조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9307" y="2777014"/>
            <a:ext cx="150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0769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앱인벤터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0769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MQTT 통신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2156" y="3978712"/>
            <a:ext cx="2843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188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ESP8266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21884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JSON 데이터 처리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4774" y="5342334"/>
            <a:ext cx="29896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1652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아두이노 우노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16521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서보 모터 제어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ESP8266은 JSON 데이터를 처리하고, MQTT를 통해 앱인벤터와 통신합니다. 아두이노 우노는 서보 모터를 제어하고, ESP8266과 직접 연결됩니다.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JSON 데이터 처리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JSON 역할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센서 데이터 포함 상태 전송 및 동작 제어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데이터 정제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cleanMessage 함수로 JSON 데이터 정제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데이터 변환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deserializeJson으로 데이터를 객체로 변환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5850612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앱인벤터 기반 IoT 제어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97612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MQTT 브로커 연결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앱과 IoT 디바이스 간 실시간 통신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JSON 데이터 구독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실시간 센서 데이터 수신 및 표시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명령 전송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버튼을 통한 IoT 디바이스 제어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사용자 지정</PresentationFormat>
  <Paragraphs>85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Calibri</vt:lpstr>
      <vt:lpstr>Syne</vt:lpstr>
      <vt:lpstr>Syne Extra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태진 곽</cp:lastModifiedBy>
  <cp:revision>1</cp:revision>
  <dcterms:created xsi:type="dcterms:W3CDTF">2024-12-08T13:42:59Z</dcterms:created>
  <dcterms:modified xsi:type="dcterms:W3CDTF">2024-12-08T13:44:41Z</dcterms:modified>
</cp:coreProperties>
</file>